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8"/>
  </p:notesMasterIdLst>
  <p:sldIdLst>
    <p:sldId id="256" r:id="rId2"/>
    <p:sldId id="293" r:id="rId3"/>
    <p:sldId id="257" r:id="rId4"/>
    <p:sldId id="262" r:id="rId5"/>
    <p:sldId id="261" r:id="rId6"/>
    <p:sldId id="267" r:id="rId7"/>
    <p:sldId id="266" r:id="rId8"/>
    <p:sldId id="269" r:id="rId9"/>
    <p:sldId id="275" r:id="rId10"/>
    <p:sldId id="277" r:id="rId11"/>
    <p:sldId id="276" r:id="rId12"/>
    <p:sldId id="278" r:id="rId13"/>
    <p:sldId id="279" r:id="rId14"/>
    <p:sldId id="280" r:id="rId15"/>
    <p:sldId id="287" r:id="rId16"/>
    <p:sldId id="289" r:id="rId17"/>
    <p:sldId id="281" r:id="rId18"/>
    <p:sldId id="282" r:id="rId19"/>
    <p:sldId id="283" r:id="rId20"/>
    <p:sldId id="284" r:id="rId21"/>
    <p:sldId id="288" r:id="rId22"/>
    <p:sldId id="290" r:id="rId23"/>
    <p:sldId id="285" r:id="rId24"/>
    <p:sldId id="286" r:id="rId25"/>
    <p:sldId id="26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FC766-FA8F-41B4-82E9-1E49CD1ED110}" v="301" dt="2022-02-09T17:22:04.557"/>
    <p1510:client id="{88795911-E17E-4B0C-FDDB-FB2C6C27FEC7}" v="102" dt="2022-03-24T09:39:15.787"/>
    <p1510:client id="{8DE74BD4-13F7-F8FF-3A44-FE70521A79CD}" v="798" dt="2022-02-09T10:49:55.592"/>
    <p1510:client id="{997DE729-9AE8-1B23-05CD-68C1B3B0327B}" v="137" dt="2022-03-24T09:28:50.330"/>
    <p1510:client id="{B0755A93-5EFF-4079-8968-E35AC4D62AA5}" v="167" dt="2022-03-24T11:42:59.693"/>
    <p1510:client id="{B3E3A312-477D-E786-E112-1B5C3DE80D49}" v="400" dt="2022-02-09T17:13:52.920"/>
    <p1510:client id="{BB53D06D-D940-F898-2CE0-AB562288F15A}" v="1861" dt="2022-02-09T14:20:37.696"/>
    <p1510:client id="{EFE1C9F8-EE3A-405A-96DD-6521F0922C2F}" v="1052" dt="2022-02-09T15:38:57.776"/>
    <p1510:client id="{F09302EB-8E6A-2C5B-E525-D59F11B33798}" v="587" dt="2022-03-24T10:59:3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C14C-2F7F-B14D-AD93-F6EF2B35E86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63A8-8D9A-BB43-ACE7-4EAE8A112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5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6EBC0-E8D7-A847-9276-D0373E853F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6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3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3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9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0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8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l.excelsior.edu/educator-resources/owl-across-disciplines/owl-across-the-disciplines-grammar-and-usag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katechteacher.com/thinking-business-ma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810" y="169694"/>
            <a:ext cx="9960163" cy="1345867"/>
          </a:xfrm>
        </p:spPr>
        <p:txBody>
          <a:bodyPr>
            <a:noAutofit/>
          </a:bodyPr>
          <a:lstStyle/>
          <a:p>
            <a:r>
              <a:rPr lang="en-US" sz="4400" b="1">
                <a:cs typeface="Calibri Light"/>
              </a:rPr>
              <a:t>SESHADRI RAO </a:t>
            </a:r>
            <a:br>
              <a:rPr lang="en-US" sz="4400" b="1">
                <a:cs typeface="Calibri Light"/>
              </a:rPr>
            </a:br>
            <a:r>
              <a:rPr lang="en-US" sz="4400" b="1">
                <a:cs typeface="Calibri Light"/>
              </a:rPr>
              <a:t>GUDLAVALLERU ENGINEERING COLLEGE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5D5DC-41A5-4B50-9ABC-F306DE1A42AC}"/>
              </a:ext>
            </a:extLst>
          </p:cNvPr>
          <p:cNvSpPr txBox="1"/>
          <p:nvPr/>
        </p:nvSpPr>
        <p:spPr>
          <a:xfrm>
            <a:off x="2053267" y="2973405"/>
            <a:ext cx="8091856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Department of Computer Science and  Engineering</a:t>
            </a:r>
            <a:endParaRPr lang="en-US" dirty="0"/>
          </a:p>
          <a:p>
            <a:pPr algn="ctr"/>
            <a:r>
              <a:rPr lang="en-US" sz="2800" b="1" dirty="0">
                <a:ea typeface="+mn-lt"/>
                <a:cs typeface="+mn-lt"/>
              </a:rPr>
              <a:t>MINI PROJECT</a:t>
            </a:r>
            <a:endParaRPr lang="en-US" sz="2800" dirty="0">
              <a:ea typeface="+mn-lt"/>
              <a:cs typeface="+mn-lt"/>
            </a:endParaRPr>
          </a:p>
          <a:p>
            <a:pPr algn="ctr"/>
            <a:r>
              <a:rPr lang="en-US" sz="2800" b="1" dirty="0">
                <a:cs typeface="Calibri"/>
              </a:rPr>
              <a:t>On</a:t>
            </a:r>
            <a:endParaRPr lang="en-US" sz="2800" b="1" dirty="0">
              <a:ea typeface="Calibri"/>
              <a:cs typeface="Calibri"/>
            </a:endParaRPr>
          </a:p>
          <a:p>
            <a:pPr algn="ctr"/>
            <a:r>
              <a:rPr lang="en-US" sz="2800" b="1" dirty="0">
                <a:ea typeface="Calibri"/>
                <a:cs typeface="Calibri"/>
              </a:rPr>
              <a:t>A Dashboard For Services Utilization At Airport Using IoT Analytics</a:t>
            </a:r>
          </a:p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DFF39-A174-4266-AE72-131F1EBAD083}"/>
              </a:ext>
            </a:extLst>
          </p:cNvPr>
          <p:cNvSpPr txBox="1"/>
          <p:nvPr/>
        </p:nvSpPr>
        <p:spPr>
          <a:xfrm>
            <a:off x="10649992" y="5193581"/>
            <a:ext cx="467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750F9-3000-461F-8B6D-F57580668E5C}"/>
              </a:ext>
            </a:extLst>
          </p:cNvPr>
          <p:cNvSpPr txBox="1"/>
          <p:nvPr/>
        </p:nvSpPr>
        <p:spPr>
          <a:xfrm rot="10800000" flipV="1">
            <a:off x="8668139" y="5190901"/>
            <a:ext cx="32442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By</a:t>
            </a:r>
          </a:p>
          <a:p>
            <a:r>
              <a:rPr lang="en-US">
                <a:cs typeface="Calibri"/>
              </a:rPr>
              <a:t>19481A05M9 – S. B. Mukesh</a:t>
            </a:r>
          </a:p>
          <a:p>
            <a:r>
              <a:rPr lang="en-US">
                <a:cs typeface="Calibri"/>
              </a:rPr>
              <a:t>19481A05O9 – V. Teja Sri</a:t>
            </a:r>
          </a:p>
          <a:p>
            <a:r>
              <a:rPr lang="en-US">
                <a:cs typeface="Calibri"/>
              </a:rPr>
              <a:t>19481A05K1 – P. Praveen Kumar</a:t>
            </a:r>
          </a:p>
        </p:txBody>
      </p:sp>
      <p:pic>
        <p:nvPicPr>
          <p:cNvPr id="18" name="Picture 18" descr="Logo&#10;&#10;Description automatically generated">
            <a:extLst>
              <a:ext uri="{FF2B5EF4-FFF2-40B4-BE49-F238E27FC236}">
                <a16:creationId xmlns:a16="http://schemas.microsoft.com/office/drawing/2014/main" id="{768D8AFD-1AA6-4B43-9C36-30514164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15" y="1522871"/>
            <a:ext cx="1644197" cy="1471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D8C84A-1E16-40A5-B0D8-1A8A3ACCED29}"/>
              </a:ext>
            </a:extLst>
          </p:cNvPr>
          <p:cNvSpPr txBox="1"/>
          <p:nvPr/>
        </p:nvSpPr>
        <p:spPr>
          <a:xfrm>
            <a:off x="438151" y="5489121"/>
            <a:ext cx="32366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Under the Guidance of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ea typeface="+mn-lt"/>
                <a:cs typeface="+mn-lt"/>
              </a:rPr>
              <a:t>Mr. J. N. V. R. Swarup Kumar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3983B-AD19-CB42-AEE0-34AAF2413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52" y="0"/>
            <a:ext cx="11477296" cy="66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5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21096-3BB2-3B46-BF4A-7C10446E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99B82-7DC0-4544-A66C-ED1054911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17F79-9688-D448-875B-319D41F9A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C75AC-F64E-7B4E-9BB1-B83CEFF8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2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34258-F2D4-8D4E-A064-9F974E42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1AD02-F39A-3047-8C31-929CB4276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8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3CC4A-569B-B649-8317-B4459F3B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44D66-D21A-C94F-A13F-241B38D0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B0E07-892F-C14C-8CCD-90216B19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bble sheet test paper and pencil">
            <a:extLst>
              <a:ext uri="{FF2B5EF4-FFF2-40B4-BE49-F238E27FC236}">
                <a16:creationId xmlns:a16="http://schemas.microsoft.com/office/drawing/2014/main" id="{91BD6B3D-BBD9-482B-B18E-B398B46EC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309" b="8178"/>
          <a:stretch/>
        </p:blipFill>
        <p:spPr>
          <a:xfrm>
            <a:off x="0" y="2042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937DC-0C9A-4143-8B0B-32CA8BB8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9" y="869271"/>
            <a:ext cx="6942945" cy="847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PROBLEM STATEMENT</a:t>
            </a:r>
            <a:r>
              <a:rPr lang="en-US" sz="40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 </a:t>
            </a:r>
            <a:endParaRPr lang="en-US" sz="4000" kern="1200" dirty="0">
              <a:solidFill>
                <a:schemeClr val="accent2">
                  <a:lumMod val="75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68" name="Freeform: Shape 6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87A990FE-7C15-484C-AF05-695F65D8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54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6999A-5731-436C-AF88-ED0F83A3B57F}"/>
              </a:ext>
            </a:extLst>
          </p:cNvPr>
          <p:cNvSpPr txBox="1"/>
          <p:nvPr/>
        </p:nvSpPr>
        <p:spPr>
          <a:xfrm>
            <a:off x="-714756" y="2537079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4468-3AC0-4158-996C-C6C9ADD53644}"/>
              </a:ext>
            </a:extLst>
          </p:cNvPr>
          <p:cNvSpPr txBox="1"/>
          <p:nvPr/>
        </p:nvSpPr>
        <p:spPr>
          <a:xfrm>
            <a:off x="5010150" y="34861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1CC4F-338B-4567-A7E7-58C494966B0C}"/>
              </a:ext>
            </a:extLst>
          </p:cNvPr>
          <p:cNvSpPr txBox="1"/>
          <p:nvPr/>
        </p:nvSpPr>
        <p:spPr>
          <a:xfrm>
            <a:off x="390525" y="1809750"/>
            <a:ext cx="5386752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In the present growing world, there are abundant resources and services available to the people, but a question arises how far they have been utilized?</a:t>
            </a:r>
            <a:endParaRPr lang="en-US" dirty="0"/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This question comes to mind.</a:t>
            </a:r>
            <a:r>
              <a:rPr lang="en-US" sz="2200" dirty="0">
                <a:cs typeface="Calibri"/>
              </a:rPr>
              <a:t> Investing money on the resources that are not utilized or have minimum utilization is a waste of expenditure.</a:t>
            </a:r>
          </a:p>
          <a:p>
            <a:endParaRPr lang="en-US" sz="22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Calibri"/>
              </a:rPr>
              <a:t>This problem can be resolved with our project A Dashboard for Services Utilization at Airports using IoT Analytics.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715F8-3134-472D-8CE1-FEE3D263A697}"/>
              </a:ext>
            </a:extLst>
          </p:cNvPr>
          <p:cNvSpPr txBox="1"/>
          <p:nvPr/>
        </p:nvSpPr>
        <p:spPr>
          <a:xfrm>
            <a:off x="3819525" y="3771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C9187-8F2E-4DBC-A385-6BEEEBE655AF}"/>
              </a:ext>
            </a:extLst>
          </p:cNvPr>
          <p:cNvSpPr txBox="1"/>
          <p:nvPr/>
        </p:nvSpPr>
        <p:spPr>
          <a:xfrm>
            <a:off x="5438775" y="3914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20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E89AE-E72B-294F-B385-BD1A3B26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1C936-EAD5-F748-A96C-2679FDEA8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21FFF-4870-E748-AA06-8CA40AAE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86BD7-1929-284B-914B-BE83244D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75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B2E26-1DCE-E14E-B326-C0D19350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0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D4768-E253-4F0D-9F45-0A9B90F6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062" y="3237317"/>
            <a:ext cx="3514225" cy="803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Queries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49B2D85E-B5D0-4DE4-9649-46CFBD8A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41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FD2B106-31C7-446F-B4D3-C9EE8CEB5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7678B8-0AAC-460B-8CDB-C43156BB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0A715-0829-482F-AA95-E64400DE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1" y="2593762"/>
            <a:ext cx="5175497" cy="161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kern="1200">
                <a:latin typeface="+mj-lt"/>
                <a:ea typeface="+mj-ea"/>
                <a:cs typeface="+mj-cs"/>
              </a:rPr>
              <a:t>Thank You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1F0D9B0E-E48B-450C-9134-0435D96D0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0220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348B1EB-0A9F-4533-8591-B36D2690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9994" y="1608058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41F46-DB33-430D-9469-E4FC6087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</a:t>
            </a:r>
          </a:p>
        </p:txBody>
      </p:sp>
      <p:cxnSp>
        <p:nvCxnSpPr>
          <p:cNvPr id="51" name="Straight Connector 5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39755E-ADE5-20A2-A21E-3998719BD1B2}"/>
              </a:ext>
            </a:extLst>
          </p:cNvPr>
          <p:cNvSpPr txBox="1"/>
          <p:nvPr/>
        </p:nvSpPr>
        <p:spPr>
          <a:xfrm>
            <a:off x="4876869" y="1470766"/>
            <a:ext cx="5956137" cy="39982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Times New Roman"/>
                <a:cs typeface="Aharoni"/>
              </a:rPr>
              <a:t>It is difficult to analyze which resources are in high demand in public places. Barcode is a visual representation of information. By using barcodes present on the government authorized identities authorities can analyze which service has maximum demand can moderate the resources.  </a:t>
            </a:r>
          </a:p>
        </p:txBody>
      </p:sp>
    </p:spTree>
    <p:extLst>
      <p:ext uri="{BB962C8B-B14F-4D97-AF65-F5344CB8AC3E}">
        <p14:creationId xmlns:p14="http://schemas.microsoft.com/office/powerpoint/2010/main" val="156244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D0B0F-54CD-42CC-9E5C-EBD04222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 Light"/>
              </a:rPr>
              <a:t>Proposed Method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D821E-29E0-46D7-9C14-D4BACEAC3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858" y="935878"/>
            <a:ext cx="6295445" cy="5326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cs typeface="Calibri" panose="020F0502020204030204"/>
              </a:rPr>
              <a:t>The barcode scanner scan’s the Government authorized id cards in order to utilize a service.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cs typeface="Calibri" panose="020F0502020204030204"/>
              </a:rPr>
              <a:t>And then it will be update in the database which service has been used by the customer.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cs typeface="Calibri" panose="020F0502020204030204"/>
              </a:rPr>
              <a:t>By using the updated data in the database, we will be displaying the stats on the website with visual effects, which states, which airport has utilized all the services on a daily or Monthly or Yearly bases as per the selection.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7000"/>
                <a:lumMod val="83000"/>
                <a:lumOff val="1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7890D9BE-EBBD-4412-8082-9188380CE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574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1E6B6-4073-4980-A8C6-2ADDC3AD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71" y="5172434"/>
            <a:ext cx="5764499" cy="1031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METHODOLOGIES</a:t>
            </a:r>
            <a:endParaRPr lang="en-US" sz="3400" b="1" dirty="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47912F-6D53-48C4-BE5B-3559D0928E6F}"/>
              </a:ext>
            </a:extLst>
          </p:cNvPr>
          <p:cNvSpPr txBox="1"/>
          <p:nvPr/>
        </p:nvSpPr>
        <p:spPr>
          <a:xfrm>
            <a:off x="3227388" y="6176963"/>
            <a:ext cx="573722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85962-C43B-4577-8574-6C73169B2C38}"/>
              </a:ext>
            </a:extLst>
          </p:cNvPr>
          <p:cNvSpPr txBox="1"/>
          <p:nvPr/>
        </p:nvSpPr>
        <p:spPr>
          <a:xfrm rot="10800000" flipV="1">
            <a:off x="79658" y="1879225"/>
            <a:ext cx="800279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Currently there is no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Existing</a:t>
            </a:r>
            <a:r>
              <a:rPr lang="en-US" sz="2600" dirty="0">
                <a:solidFill>
                  <a:srgbClr val="FF6900"/>
                </a:solidFill>
              </a:rPr>
              <a:t> </a:t>
            </a:r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methodology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But if we take Installation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of a service into consideration then,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there will be a record of how many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number of products have been purchased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But there would be no tracking down of</a:t>
            </a:r>
          </a:p>
          <a:p>
            <a:r>
              <a:rPr lang="en-US" sz="2600" dirty="0">
                <a:solidFill>
                  <a:srgbClr val="FF6900"/>
                </a:solidFill>
                <a:ea typeface="+mn-lt"/>
                <a:cs typeface="+mn-lt"/>
              </a:rPr>
              <a:t>how the utilization has been taking place now.</a:t>
            </a:r>
            <a:endParaRPr lang="en-US" sz="2600" dirty="0">
              <a:solidFill>
                <a:srgbClr val="FF69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3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C3A5-73D9-F634-A14F-B95D34A45CE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F422E-4F99-637A-D796-702694AFCAE9}"/>
              </a:ext>
            </a:extLst>
          </p:cNvPr>
          <p:cNvSpPr txBox="1"/>
          <p:nvPr/>
        </p:nvSpPr>
        <p:spPr>
          <a:xfrm>
            <a:off x="4724400" y="3200400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endParaRPr lang="en-US"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2747C-9224-814D-ADE5-1D8F74BBB30F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528" y="1108077"/>
            <a:ext cx="8492715" cy="47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7B9F0-DCE5-F247-8C0B-88FC743BD94F}"/>
              </a:ext>
            </a:extLst>
          </p:cNvPr>
          <p:cNvSpPr txBox="1"/>
          <p:nvPr/>
        </p:nvSpPr>
        <p:spPr>
          <a:xfrm>
            <a:off x="4152810" y="138540"/>
            <a:ext cx="326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200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AF026-0906-8242-73A3-4247C00D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IMPLEMENTATION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E33FA0-0E38-A34E-88E9-E75DAEE99E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45" y="2177170"/>
            <a:ext cx="9897299" cy="46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9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DB329-AB52-B442-942C-96F0BEBD19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68166"/>
            <a:ext cx="11719034" cy="6495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05163-9A37-194B-B9F3-5BDF35EED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" y="167640"/>
            <a:ext cx="11729545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320</Words>
  <Application>Microsoft Macintosh PowerPoint</Application>
  <PresentationFormat>Widescreen</PresentationFormat>
  <Paragraphs>37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Office Theme</vt:lpstr>
      <vt:lpstr>SESHADRI RAO  GUDLAVALLERU ENGINEERING COLLEGE</vt:lpstr>
      <vt:lpstr>PROBLEM STATEMENT </vt:lpstr>
      <vt:lpstr>ABSTRACT</vt:lpstr>
      <vt:lpstr>Proposed Method</vt:lpstr>
      <vt:lpstr>EXISTING METHODOLOGIES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Queries</vt:lpstr>
      <vt:lpstr>Thank 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Teja_Veeramachaneni</dc:creator>
  <cp:lastModifiedBy>mukesh suryadevara</cp:lastModifiedBy>
  <cp:revision>46</cp:revision>
  <dcterms:created xsi:type="dcterms:W3CDTF">2022-02-09T10:12:07Z</dcterms:created>
  <dcterms:modified xsi:type="dcterms:W3CDTF">2022-05-16T13:54:26Z</dcterms:modified>
</cp:coreProperties>
</file>